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2" d="100"/>
          <a:sy n="52" d="100"/>
        </p:scale>
        <p:origin x="-230" y="-91"/>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EBFD9AD-94FF-4772-9B8D-6FB16B2BA509}" type="datetimeFigureOut">
              <a:rPr lang="en-US" smtClean="0"/>
              <a:t>10/25/2010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15C8870-FB37-4140-A3BD-BB3DB4EA684A}"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15C8870-FB37-4140-A3BD-BB3DB4EA684A}" type="slidenum">
              <a:rPr lang="en-US" smtClean="0"/>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15C8870-FB37-4140-A3BD-BB3DB4EA684A}"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15C8870-FB37-4140-A3BD-BB3DB4EA684A}"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15C8870-FB37-4140-A3BD-BB3DB4EA684A}"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15C8870-FB37-4140-A3BD-BB3DB4EA684A}"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15C8870-FB37-4140-A3BD-BB3DB4EA684A}"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15C8870-FB37-4140-A3BD-BB3DB4EA684A}" type="slidenum">
              <a:rPr lang="en-US" smtClean="0"/>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8728BC1-23ED-4DB0-8469-A8F5A7186C35}" type="datetimeFigureOut">
              <a:rPr lang="en-US" smtClean="0"/>
              <a:t>10/25/2010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0167B76C-B892-458A-A506-F687E8ADE9E2}"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8728BC1-23ED-4DB0-8469-A8F5A7186C35}" type="datetimeFigureOut">
              <a:rPr lang="en-US" smtClean="0"/>
              <a:t>10/25/2010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67B76C-B892-458A-A506-F687E8ADE9E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8728BC1-23ED-4DB0-8469-A8F5A7186C35}" type="datetimeFigureOut">
              <a:rPr lang="en-US" smtClean="0"/>
              <a:t>10/25/2010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67B76C-B892-458A-A506-F687E8ADE9E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8728BC1-23ED-4DB0-8469-A8F5A7186C35}" type="datetimeFigureOut">
              <a:rPr lang="en-US" smtClean="0"/>
              <a:t>10/25/2010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67B76C-B892-458A-A506-F687E8ADE9E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8728BC1-23ED-4DB0-8469-A8F5A7186C35}" type="datetimeFigureOut">
              <a:rPr lang="en-US" smtClean="0"/>
              <a:t>10/25/2010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67B76C-B892-458A-A506-F687E8ADE9E2}"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8728BC1-23ED-4DB0-8469-A8F5A7186C35}" type="datetimeFigureOut">
              <a:rPr lang="en-US" smtClean="0"/>
              <a:t>10/25/2010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67B76C-B892-458A-A506-F687E8ADE9E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8728BC1-23ED-4DB0-8469-A8F5A7186C35}" type="datetimeFigureOut">
              <a:rPr lang="en-US" smtClean="0"/>
              <a:t>10/25/2010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167B76C-B892-458A-A506-F687E8ADE9E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8728BC1-23ED-4DB0-8469-A8F5A7186C35}" type="datetimeFigureOut">
              <a:rPr lang="en-US" smtClean="0"/>
              <a:t>10/25/2010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167B76C-B892-458A-A506-F687E8ADE9E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728BC1-23ED-4DB0-8469-A8F5A7186C35}" type="datetimeFigureOut">
              <a:rPr lang="en-US" smtClean="0"/>
              <a:t>10/25/2010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167B76C-B892-458A-A506-F687E8ADE9E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8728BC1-23ED-4DB0-8469-A8F5A7186C35}" type="datetimeFigureOut">
              <a:rPr lang="en-US" smtClean="0"/>
              <a:t>10/25/2010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67B76C-B892-458A-A506-F687E8ADE9E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8728BC1-23ED-4DB0-8469-A8F5A7186C35}" type="datetimeFigureOut">
              <a:rPr lang="en-US" smtClean="0"/>
              <a:t>10/25/2010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0167B76C-B892-458A-A506-F687E8ADE9E2}"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8728BC1-23ED-4DB0-8469-A8F5A7186C35}" type="datetimeFigureOut">
              <a:rPr lang="en-US" smtClean="0"/>
              <a:t>10/25/2010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167B76C-B892-458A-A506-F687E8ADE9E2}"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8000" dirty="0" smtClean="0"/>
              <a:t>Dream Theories</a:t>
            </a:r>
            <a:endParaRPr lang="en-US" sz="8000" dirty="0"/>
          </a:p>
        </p:txBody>
      </p:sp>
      <p:sp>
        <p:nvSpPr>
          <p:cNvPr id="3" name="Subtitle 2"/>
          <p:cNvSpPr>
            <a:spLocks noGrp="1"/>
          </p:cNvSpPr>
          <p:nvPr>
            <p:ph type="subTitle" idx="1"/>
          </p:nvPr>
        </p:nvSpPr>
        <p:spPr/>
        <p:txBody>
          <a:bodyPr/>
          <a:lstStyle/>
          <a:p>
            <a:endParaRPr lang="en-US" dirty="0"/>
          </a:p>
        </p:txBody>
      </p:sp>
      <p:pic>
        <p:nvPicPr>
          <p:cNvPr id="4" name="Picture 3" descr="dreaming.gif"/>
          <p:cNvPicPr>
            <a:picLocks noChangeAspect="1"/>
          </p:cNvPicPr>
          <p:nvPr/>
        </p:nvPicPr>
        <p:blipFill>
          <a:blip r:embed="rId3" cstate="print"/>
          <a:stretch>
            <a:fillRect/>
          </a:stretch>
        </p:blipFill>
        <p:spPr>
          <a:xfrm>
            <a:off x="4648200" y="3276600"/>
            <a:ext cx="3733800" cy="324612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Ancient Theory</a:t>
            </a:r>
            <a:endParaRPr lang="en-US" dirty="0"/>
          </a:p>
        </p:txBody>
      </p:sp>
      <p:sp>
        <p:nvSpPr>
          <p:cNvPr id="3" name="Content Placeholder 2"/>
          <p:cNvSpPr>
            <a:spLocks noGrp="1"/>
          </p:cNvSpPr>
          <p:nvPr>
            <p:ph idx="1"/>
          </p:nvPr>
        </p:nvSpPr>
        <p:spPr/>
        <p:txBody>
          <a:bodyPr/>
          <a:lstStyle/>
          <a:p>
            <a:r>
              <a:rPr lang="en-US" sz="3600" dirty="0" smtClean="0"/>
              <a:t>Mesopotamia – The Sumerians</a:t>
            </a:r>
          </a:p>
          <a:p>
            <a:pPr lvl="2"/>
            <a:r>
              <a:rPr lang="en-US" sz="3600" dirty="0" smtClean="0"/>
              <a:t>Epic poem: Gilgamesh</a:t>
            </a:r>
          </a:p>
          <a:p>
            <a:pPr lvl="2"/>
            <a:r>
              <a:rPr lang="en-US" sz="3600" dirty="0" smtClean="0"/>
              <a:t>He had a recurring dream - </a:t>
            </a:r>
            <a:r>
              <a:rPr lang="en-US" sz="3600" dirty="0"/>
              <a:t>His dreams were taken as prophecy and used to guide actions in the waking world</a:t>
            </a:r>
            <a:r>
              <a:rPr lang="en-US" sz="3600" dirty="0" smtClean="0"/>
              <a: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Ancient Theory</a:t>
            </a:r>
            <a:endParaRPr lang="en-US" dirty="0"/>
          </a:p>
        </p:txBody>
      </p:sp>
      <p:sp>
        <p:nvSpPr>
          <p:cNvPr id="3" name="Content Placeholder 2"/>
          <p:cNvSpPr>
            <a:spLocks noGrp="1"/>
          </p:cNvSpPr>
          <p:nvPr>
            <p:ph idx="1"/>
          </p:nvPr>
        </p:nvSpPr>
        <p:spPr/>
        <p:txBody>
          <a:bodyPr>
            <a:normAutofit/>
          </a:bodyPr>
          <a:lstStyle/>
          <a:p>
            <a:r>
              <a:rPr lang="en-US" sz="3600" dirty="0"/>
              <a:t>Ancient Hebrews believed dreams were connections with God</a:t>
            </a:r>
            <a:r>
              <a:rPr lang="en-US" sz="3600" dirty="0" smtClean="0"/>
              <a:t>.</a:t>
            </a:r>
          </a:p>
          <a:p>
            <a:r>
              <a:rPr lang="en-US" sz="3600" dirty="0"/>
              <a:t>The biblical figures Solomon, Jacob, Nebuchadnezzar and Joseph were all visited in their dreams by God or prophets, who helped guide their decisions.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Ancient Theory</a:t>
            </a:r>
            <a:endParaRPr lang="en-US" dirty="0"/>
          </a:p>
        </p:txBody>
      </p:sp>
      <p:sp>
        <p:nvSpPr>
          <p:cNvPr id="3" name="Content Placeholder 2"/>
          <p:cNvSpPr>
            <a:spLocks noGrp="1"/>
          </p:cNvSpPr>
          <p:nvPr>
            <p:ph idx="1"/>
          </p:nvPr>
        </p:nvSpPr>
        <p:spPr/>
        <p:txBody>
          <a:bodyPr>
            <a:normAutofit/>
          </a:bodyPr>
          <a:lstStyle/>
          <a:p>
            <a:r>
              <a:rPr lang="en-US" sz="3600" dirty="0"/>
              <a:t>The earliest Greek view of dreams was that the gods physically visited dreamers, entering through a keyhole, and exiting the same way after the divine message was delivered</a:t>
            </a:r>
            <a:r>
              <a:rPr lang="en-US" sz="3600" dirty="0" smtClean="0"/>
              <a:t>.</a:t>
            </a:r>
          </a:p>
          <a:p>
            <a:r>
              <a:rPr lang="en-US" sz="3600" dirty="0" smtClean="0"/>
              <a:t>Later, they developed </a:t>
            </a:r>
            <a:r>
              <a:rPr lang="en-US" sz="3600" dirty="0" smtClean="0"/>
              <a:t>the belief </a:t>
            </a:r>
            <a:r>
              <a:rPr lang="en-US" sz="3600" dirty="0" smtClean="0"/>
              <a:t>that </a:t>
            </a:r>
            <a:r>
              <a:rPr lang="en-US" sz="3600" dirty="0" smtClean="0"/>
              <a:t>souls left the sleeping body.</a:t>
            </a:r>
            <a:endParaRPr lang="en-US" sz="36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Sigmund Freud</a:t>
            </a:r>
            <a:endParaRPr lang="en-US" dirty="0"/>
          </a:p>
        </p:txBody>
      </p:sp>
      <p:sp>
        <p:nvSpPr>
          <p:cNvPr id="3" name="Content Placeholder 2"/>
          <p:cNvSpPr>
            <a:spLocks noGrp="1"/>
          </p:cNvSpPr>
          <p:nvPr>
            <p:ph idx="1"/>
          </p:nvPr>
        </p:nvSpPr>
        <p:spPr/>
        <p:txBody>
          <a:bodyPr>
            <a:normAutofit lnSpcReduction="10000"/>
          </a:bodyPr>
          <a:lstStyle/>
          <a:p>
            <a:r>
              <a:rPr lang="en-US" sz="3600" dirty="0" smtClean="0"/>
              <a:t>Freud theorized that there were two types of dream content - manifest and latent. Manifest (superficial) content, he believed, had no significance because it was a mask for underlying (unconscious) issues of the dream</a:t>
            </a:r>
            <a:r>
              <a:rPr lang="en-US" sz="3600" dirty="0" smtClean="0"/>
              <a:t>. </a:t>
            </a:r>
            <a:r>
              <a:rPr lang="en-US" sz="3600" dirty="0" smtClean="0"/>
              <a:t>He believed the latent content contained unconscious wishes or fantasies.</a:t>
            </a:r>
            <a:endParaRPr lang="en-US" sz="36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Carl Jung</a:t>
            </a:r>
            <a:endParaRPr lang="en-US" dirty="0"/>
          </a:p>
        </p:txBody>
      </p:sp>
      <p:sp>
        <p:nvSpPr>
          <p:cNvPr id="3" name="Content Placeholder 2"/>
          <p:cNvSpPr>
            <a:spLocks noGrp="1"/>
          </p:cNvSpPr>
          <p:nvPr>
            <p:ph idx="1"/>
          </p:nvPr>
        </p:nvSpPr>
        <p:spPr/>
        <p:txBody>
          <a:bodyPr>
            <a:normAutofit/>
          </a:bodyPr>
          <a:lstStyle/>
          <a:p>
            <a:r>
              <a:rPr lang="en-US" sz="3600" dirty="0" smtClean="0"/>
              <a:t>Jung came to believe that dream contents present us with revelations that uncover and help to resolve emotional issues, problems, religious issues and fears. He concluded that symbolic terms are used to represent concepts that we cannot grasp.</a:t>
            </a:r>
            <a:endParaRPr lang="en-US" sz="3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20th century dream theorists</a:t>
            </a:r>
            <a:endParaRPr lang="en-US" dirty="0"/>
          </a:p>
        </p:txBody>
      </p:sp>
      <p:sp>
        <p:nvSpPr>
          <p:cNvPr id="3" name="Content Placeholder 2"/>
          <p:cNvSpPr>
            <a:spLocks noGrp="1"/>
          </p:cNvSpPr>
          <p:nvPr>
            <p:ph idx="1"/>
          </p:nvPr>
        </p:nvSpPr>
        <p:spPr/>
        <p:txBody>
          <a:bodyPr>
            <a:normAutofit/>
          </a:bodyPr>
          <a:lstStyle/>
          <a:p>
            <a:r>
              <a:rPr lang="en-US" sz="3600" dirty="0" smtClean="0"/>
              <a:t>Adler, Erikson, </a:t>
            </a:r>
            <a:r>
              <a:rPr lang="en-US" sz="3600" dirty="0" smtClean="0"/>
              <a:t>Maslow and others dreams </a:t>
            </a:r>
            <a:r>
              <a:rPr lang="en-US" sz="3600" dirty="0" smtClean="0"/>
              <a:t>have important messages </a:t>
            </a:r>
            <a:r>
              <a:rPr lang="en-US" sz="3600" dirty="0" smtClean="0"/>
              <a:t>and provide </a:t>
            </a:r>
            <a:r>
              <a:rPr lang="en-US" sz="3600" dirty="0" smtClean="0"/>
              <a:t>opportunities for intrapersonal and interpersonal growth.</a:t>
            </a:r>
            <a:endParaRPr lang="en-US" sz="36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151</TotalTime>
  <Words>248</Words>
  <Application>Microsoft Office PowerPoint</Application>
  <PresentationFormat>On-screen Show (4:3)</PresentationFormat>
  <Paragraphs>24</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Flow</vt:lpstr>
      <vt:lpstr>Dream Theories</vt:lpstr>
      <vt:lpstr>Ancient Theory</vt:lpstr>
      <vt:lpstr>Ancient Theory</vt:lpstr>
      <vt:lpstr>Ancient Theory</vt:lpstr>
      <vt:lpstr>Sigmund Freud</vt:lpstr>
      <vt:lpstr>Carl Jung</vt:lpstr>
      <vt:lpstr>20th century dream theorists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BRIAN DOUGHERTY</dc:creator>
  <cp:lastModifiedBy>BRIAN DOUGHERTY</cp:lastModifiedBy>
  <cp:revision>4</cp:revision>
  <dcterms:created xsi:type="dcterms:W3CDTF">2010-10-25T23:39:37Z</dcterms:created>
  <dcterms:modified xsi:type="dcterms:W3CDTF">2010-10-26T02:11:22Z</dcterms:modified>
</cp:coreProperties>
</file>